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3674" y="160713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Financing</a:t>
            </a:r>
            <a:endParaRPr lang="ms-MY" dirty="0"/>
          </a:p>
        </p:txBody>
      </p:sp>
      <p:sp>
        <p:nvSpPr>
          <p:cNvPr id="5" name="TextBox 4"/>
          <p:cNvSpPr txBox="1"/>
          <p:nvPr/>
        </p:nvSpPr>
        <p:spPr>
          <a:xfrm>
            <a:off x="999871" y="3412846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Intellectual Property</a:t>
            </a:r>
            <a:endParaRPr lang="ms-MY" dirty="0"/>
          </a:p>
        </p:txBody>
      </p:sp>
      <p:sp>
        <p:nvSpPr>
          <p:cNvPr id="6" name="TextBox 5"/>
          <p:cNvSpPr txBox="1"/>
          <p:nvPr/>
        </p:nvSpPr>
        <p:spPr>
          <a:xfrm>
            <a:off x="999871" y="5405857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Tender Preparation</a:t>
            </a:r>
            <a:endParaRPr lang="ms-MY" dirty="0"/>
          </a:p>
        </p:txBody>
      </p:sp>
      <p:sp>
        <p:nvSpPr>
          <p:cNvPr id="7" name="TextBox 6"/>
          <p:cNvSpPr txBox="1"/>
          <p:nvPr/>
        </p:nvSpPr>
        <p:spPr>
          <a:xfrm>
            <a:off x="3020292" y="160713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Legal</a:t>
            </a:r>
            <a:endParaRPr lang="ms-MY" dirty="0"/>
          </a:p>
        </p:txBody>
      </p:sp>
      <p:sp>
        <p:nvSpPr>
          <p:cNvPr id="8" name="TextBox 7"/>
          <p:cNvSpPr txBox="1"/>
          <p:nvPr/>
        </p:nvSpPr>
        <p:spPr>
          <a:xfrm>
            <a:off x="3036489" y="3412846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Marketing Platform</a:t>
            </a:r>
            <a:endParaRPr lang="ms-MY" dirty="0"/>
          </a:p>
        </p:txBody>
      </p:sp>
      <p:sp>
        <p:nvSpPr>
          <p:cNvPr id="9" name="TextBox 8"/>
          <p:cNvSpPr txBox="1"/>
          <p:nvPr/>
        </p:nvSpPr>
        <p:spPr>
          <a:xfrm>
            <a:off x="3036489" y="5405857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Research</a:t>
            </a:r>
            <a:endParaRPr lang="ms-MY" dirty="0"/>
          </a:p>
        </p:txBody>
      </p:sp>
      <p:sp>
        <p:nvSpPr>
          <p:cNvPr id="10" name="TextBox 9"/>
          <p:cNvSpPr txBox="1"/>
          <p:nvPr/>
        </p:nvSpPr>
        <p:spPr>
          <a:xfrm>
            <a:off x="5056910" y="160713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HR</a:t>
            </a:r>
            <a:endParaRPr lang="ms-MY" dirty="0"/>
          </a:p>
        </p:txBody>
      </p:sp>
      <p:sp>
        <p:nvSpPr>
          <p:cNvPr id="11" name="TextBox 10"/>
          <p:cNvSpPr txBox="1"/>
          <p:nvPr/>
        </p:nvSpPr>
        <p:spPr>
          <a:xfrm>
            <a:off x="5073107" y="3412846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Procurement Platform</a:t>
            </a:r>
            <a:endParaRPr lang="ms-MY" dirty="0"/>
          </a:p>
        </p:txBody>
      </p:sp>
      <p:sp>
        <p:nvSpPr>
          <p:cNvPr id="12" name="TextBox 11"/>
          <p:cNvSpPr txBox="1"/>
          <p:nvPr/>
        </p:nvSpPr>
        <p:spPr>
          <a:xfrm>
            <a:off x="5073107" y="5405857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Pricing</a:t>
            </a:r>
            <a:endParaRPr lang="ms-MY" dirty="0"/>
          </a:p>
        </p:txBody>
      </p:sp>
      <p:sp>
        <p:nvSpPr>
          <p:cNvPr id="13" name="TextBox 12"/>
          <p:cNvSpPr txBox="1"/>
          <p:nvPr/>
        </p:nvSpPr>
        <p:spPr>
          <a:xfrm>
            <a:off x="7093528" y="1607130"/>
            <a:ext cx="191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International</a:t>
            </a:r>
          </a:p>
          <a:p>
            <a:pPr algn="ctr"/>
            <a:r>
              <a:rPr lang="en-US" dirty="0" smtClean="0"/>
              <a:t>Linkage</a:t>
            </a:r>
            <a:endParaRPr lang="ms-MY" dirty="0"/>
          </a:p>
        </p:txBody>
      </p:sp>
      <p:sp>
        <p:nvSpPr>
          <p:cNvPr id="14" name="TextBox 13"/>
          <p:cNvSpPr txBox="1"/>
          <p:nvPr/>
        </p:nvSpPr>
        <p:spPr>
          <a:xfrm>
            <a:off x="7109725" y="3412846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Mobile App</a:t>
            </a:r>
            <a:endParaRPr lang="ms-MY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5" y="5405857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CSR</a:t>
            </a:r>
            <a:endParaRPr lang="ms-MY" dirty="0"/>
          </a:p>
        </p:txBody>
      </p:sp>
      <p:sp>
        <p:nvSpPr>
          <p:cNvPr id="16" name="TextBox 15"/>
          <p:cNvSpPr txBox="1"/>
          <p:nvPr/>
        </p:nvSpPr>
        <p:spPr>
          <a:xfrm>
            <a:off x="8951281" y="2699845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 System</a:t>
            </a:r>
            <a:endParaRPr lang="ms-MY" dirty="0"/>
          </a:p>
        </p:txBody>
      </p:sp>
      <p:sp>
        <p:nvSpPr>
          <p:cNvPr id="17" name="TextBox 16"/>
          <p:cNvSpPr txBox="1"/>
          <p:nvPr/>
        </p:nvSpPr>
        <p:spPr>
          <a:xfrm>
            <a:off x="9002510" y="4598026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Certification</a:t>
            </a:r>
            <a:endParaRPr lang="ms-MY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6" y="675223"/>
            <a:ext cx="1108363" cy="9319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793" y="675223"/>
            <a:ext cx="962926" cy="9409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508" y="4481576"/>
            <a:ext cx="939947" cy="9242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197" y="598172"/>
            <a:ext cx="1016898" cy="10860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4999" y="675223"/>
            <a:ext cx="948984" cy="9010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7261" y="2530388"/>
            <a:ext cx="917146" cy="9010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0941" y="2508186"/>
            <a:ext cx="942975" cy="9620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6747" y="4516149"/>
            <a:ext cx="911362" cy="8965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7566" y="4544821"/>
            <a:ext cx="991052" cy="90739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5086" y="2564836"/>
            <a:ext cx="903514" cy="8731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62910" y="1807077"/>
            <a:ext cx="888667" cy="8660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07392" y="2530388"/>
            <a:ext cx="916591" cy="9010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17084" y="3725524"/>
            <a:ext cx="885722" cy="87250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91196" y="4424833"/>
            <a:ext cx="971266" cy="9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RePack by Diakov</dc:creator>
  <cp:lastModifiedBy>RePack by Diakov</cp:lastModifiedBy>
  <cp:revision>9</cp:revision>
  <dcterms:created xsi:type="dcterms:W3CDTF">2017-02-07T02:53:26Z</dcterms:created>
  <dcterms:modified xsi:type="dcterms:W3CDTF">2017-02-07T04:42:19Z</dcterms:modified>
</cp:coreProperties>
</file>